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05D4-586D-4A34-BD96-7E66CFB0C199}" type="datetimeFigureOut">
              <a:rPr lang="pt-BR" smtClean="0"/>
              <a:pPr/>
              <a:t>9/5/2010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48DF-A2F4-40E4-A189-3DC8598276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LINHA DE CUIDADO DO PLANEJAMENTO FAMILIAR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2847" y="1428736"/>
          <a:ext cx="9001154" cy="581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73"/>
                <a:gridCol w="804984"/>
                <a:gridCol w="1638781"/>
                <a:gridCol w="1623159"/>
                <a:gridCol w="1264799"/>
                <a:gridCol w="1285879"/>
                <a:gridCol w="1285879"/>
              </a:tblGrid>
              <a:tr h="1283354">
                <a:tc>
                  <a:txBody>
                    <a:bodyPr/>
                    <a:lstStyle/>
                    <a:p>
                      <a:r>
                        <a:rPr lang="pt-BR" dirty="0" smtClean="0"/>
                        <a:t>USUÁRIO DO SUS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APOIO TERAPÊUTICO</a:t>
                      </a:r>
                    </a:p>
                    <a:p>
                      <a:r>
                        <a:rPr lang="pt-BR" dirty="0" smtClean="0"/>
                        <a:t>E</a:t>
                      </a:r>
                    </a:p>
                    <a:p>
                      <a:r>
                        <a:rPr lang="pt-BR" dirty="0" smtClean="0"/>
                        <a:t>DIAGNÓSTICO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MEDICAMENTOS E INSUMOS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PROFISSIONAIS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INSTRUMENTO DE GERENCIAMENTO</a:t>
                      </a:r>
                      <a:endParaRPr lang="pt-BR" dirty="0"/>
                    </a:p>
                  </a:txBody>
                  <a:tcPr/>
                </a:tc>
              </a:tr>
              <a:tr h="453624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USUÁRIO COM DESEJO DE NÃO TER FILHOS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ESCUTA E DIRECIONAMENTO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GRUPO DE ORIENTAÇÃO </a:t>
                      </a:r>
                    </a:p>
                    <a:p>
                      <a:r>
                        <a:rPr lang="pt-BR" sz="1800" dirty="0" smtClean="0"/>
                        <a:t>CONSULTA DE ENFERMAGEM</a:t>
                      </a:r>
                    </a:p>
                    <a:p>
                      <a:r>
                        <a:rPr lang="pt-BR" sz="1800" dirty="0" smtClean="0"/>
                        <a:t>OU MÉDICA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ORIENTAÇÃO </a:t>
                      </a:r>
                    </a:p>
                    <a:p>
                      <a:r>
                        <a:rPr lang="pt-BR" sz="1800" dirty="0" smtClean="0"/>
                        <a:t>SOBRE MÉTODOS</a:t>
                      </a:r>
                      <a:r>
                        <a:rPr lang="pt-BR" sz="1800" baseline="0" dirty="0" smtClean="0"/>
                        <a:t> CONTRACEPTIVOS DISPONÍVEIS NA REDE REVERSÍVEIS E IRREVERSÍVEIS</a:t>
                      </a:r>
                    </a:p>
                    <a:p>
                      <a:r>
                        <a:rPr lang="pt-BR" sz="1800" baseline="0" dirty="0" smtClean="0"/>
                        <a:t>PRESCRIÇÃO DE ANTICONCEPCIONAL ORAL, INJETÁVEL OU INSERÇÃO DE DIU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ANTICONCEPCIONAL</a:t>
                      </a:r>
                    </a:p>
                    <a:p>
                      <a:r>
                        <a:rPr lang="pt-BR" sz="1800" dirty="0" smtClean="0"/>
                        <a:t>INJETÁVEL</a:t>
                      </a:r>
                      <a:r>
                        <a:rPr lang="pt-BR" sz="1800" baseline="0" dirty="0" smtClean="0"/>
                        <a:t> MENSAL OU TRIMESTRAL, ORAL , PRESERVATIVO E DIU</a:t>
                      </a:r>
                    </a:p>
                    <a:p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RECEPÇÃO</a:t>
                      </a:r>
                    </a:p>
                    <a:p>
                      <a:r>
                        <a:rPr lang="pt-BR" sz="1800" dirty="0" smtClean="0"/>
                        <a:t>ENFERMEIRO</a:t>
                      </a:r>
                    </a:p>
                    <a:p>
                      <a:r>
                        <a:rPr lang="pt-BR" sz="1800" dirty="0" smtClean="0"/>
                        <a:t>MÉDICO</a:t>
                      </a:r>
                    </a:p>
                    <a:p>
                      <a:r>
                        <a:rPr lang="pt-BR" sz="1800" dirty="0" smtClean="0"/>
                        <a:t>PSICÓLOGO</a:t>
                      </a:r>
                    </a:p>
                    <a:p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AVALIAÇÃO </a:t>
                      </a:r>
                    </a:p>
                    <a:p>
                      <a:r>
                        <a:rPr lang="pt-BR" sz="1800" dirty="0" smtClean="0"/>
                        <a:t>PELO GRUPO DE </a:t>
                      </a:r>
                    </a:p>
                    <a:p>
                      <a:r>
                        <a:rPr lang="pt-BR" sz="1800" dirty="0" smtClean="0"/>
                        <a:t>REFERÊNCIA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LINHA DE CUIDADO DO PLANEJAMENTO FAMILIAR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22959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USUÁRIO DO SUS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APOIO DIAGNÓTICO E TERAPÊUTICO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CIRURIGIA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PROFISSIONAIS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INSTRUMENTOS DE GERENCIAMENTO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DESEJO</a:t>
                      </a:r>
                      <a:r>
                        <a:rPr lang="pt-BR" baseline="0" dirty="0" smtClean="0"/>
                        <a:t> POR LAQUEADURA OU VASECTOMIA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ENCAMINHAMENTO PARA EQUIPE DE PLANEJAMENTO FAMILIAR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AVALIAÇÃO SOCIAL, PSICOLÓGICA E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QUESTIONÁRIO DE AVALIAÇÃO</a:t>
                      </a:r>
                      <a:r>
                        <a:rPr lang="pt-BR" baseline="0" dirty="0" smtClean="0"/>
                        <a:t> PSICOLÓGICA E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LAQUEADURA OU VASECTOMIA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PSICÓLOGO, ASSISTENTE SOCIAL , ENFERMEIRO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QUESTIONÁRIO DE AVALIAÇÃO DE SATISFAÇÃO DO SERVIÇO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DO GRUPO DA ATENÇÃO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/>
              <a:t>Apresentar todos os métodos contraceptivos disponibilizados pela rede Pública Municipal.</a:t>
            </a:r>
          </a:p>
          <a:p>
            <a:pPr>
              <a:buNone/>
            </a:pPr>
            <a:r>
              <a:rPr lang="pt-BR" dirty="0" smtClean="0"/>
              <a:t>       **********</a:t>
            </a:r>
            <a:endParaRPr lang="pt-BR" dirty="0"/>
          </a:p>
          <a:p>
            <a:r>
              <a:rPr lang="pt-BR" dirty="0"/>
              <a:t>Após a avaliação do grupo, a equipe irá avaliar quem esta dentro dos critérios e fará o encaminhamento em impresso de referencia para avaliação da equipe do planejamento familiar, anotando numero de filhos, numero de gestações e abortos, dia da participação grupo, telefone para contato e endereço.</a:t>
            </a:r>
          </a:p>
          <a:p>
            <a:r>
              <a:rPr lang="pt-BR" dirty="0"/>
              <a:t>As ESF deverão realizar grupo com o enfermeiro e médico.</a:t>
            </a:r>
          </a:p>
          <a:p>
            <a:r>
              <a:rPr lang="pt-BR" dirty="0"/>
              <a:t>Encaminhar as referencias para SMS aos cuidados da enfermeira Helena, que fará os  agendamentos e avisara os pacientes para atendimento individual com enfermeira, assistente social e psicóloga para avaliação, preenchimento das fichas e encaminhamentos seguindo a legislação vigente</a:t>
            </a:r>
            <a:r>
              <a:rPr lang="pt-BR" dirty="0" smtClean="0"/>
              <a:t>.</a:t>
            </a:r>
            <a:r>
              <a:rPr lang="pt-BR" b="1" dirty="0"/>
              <a:t> </a:t>
            </a:r>
            <a:endParaRPr lang="pt-BR" dirty="0"/>
          </a:p>
          <a:p>
            <a:pPr>
              <a:buNone/>
            </a:pPr>
            <a:r>
              <a:rPr lang="pt-BR" b="1" dirty="0"/>
              <a:t> </a:t>
            </a:r>
            <a:endParaRPr lang="pt-BR" dirty="0"/>
          </a:p>
          <a:p>
            <a:pPr>
              <a:buNone/>
            </a:pPr>
            <a:r>
              <a:rPr lang="pt-BR" b="1" dirty="0"/>
              <a:t> 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Contraceptivos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Barreira Mecânica: preservativos e DIU</a:t>
            </a:r>
          </a:p>
          <a:p>
            <a:endParaRPr lang="pt-BR" dirty="0" smtClean="0"/>
          </a:p>
          <a:p>
            <a:r>
              <a:rPr lang="pt-BR" dirty="0" smtClean="0"/>
              <a:t>Métodos Hormonais: Pílulas e injetáveis</a:t>
            </a:r>
          </a:p>
          <a:p>
            <a:endParaRPr lang="pt-BR" dirty="0" smtClean="0"/>
          </a:p>
          <a:p>
            <a:r>
              <a:rPr lang="pt-BR" dirty="0" smtClean="0"/>
              <a:t>Métodos Naturais </a:t>
            </a:r>
            <a:r>
              <a:rPr lang="pt-BR" smtClean="0"/>
              <a:t>ou comportamentais</a:t>
            </a:r>
          </a:p>
          <a:p>
            <a:endParaRPr lang="pt-BR" dirty="0" smtClean="0"/>
          </a:p>
          <a:p>
            <a:r>
              <a:rPr lang="pt-BR" dirty="0" smtClean="0"/>
              <a:t>Métodos Definitivos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284</Words>
  <Application>Microsoft Office PowerPoint</Application>
  <PresentationFormat>Apresentação na tela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LINHA DE CUIDADO DO PLANEJAMENTO FAMILIAR</vt:lpstr>
      <vt:lpstr>LINHA DE CUIDADO DO PLANEJAMENTO FAMILIAR</vt:lpstr>
      <vt:lpstr>FUNÇÃO DO GRUPO DA ATENÇÃO BÁSICA</vt:lpstr>
      <vt:lpstr>Métodos Contraceptivos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FAMILIAR</dc:title>
  <dc:creator>UNIDADE</dc:creator>
  <cp:lastModifiedBy>UNIDADE</cp:lastModifiedBy>
  <cp:revision>18</cp:revision>
  <dcterms:created xsi:type="dcterms:W3CDTF">2010-01-03T19:36:01Z</dcterms:created>
  <dcterms:modified xsi:type="dcterms:W3CDTF">2010-05-09T18:16:02Z</dcterms:modified>
</cp:coreProperties>
</file>